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7" r:id="rId2"/>
    <p:sldId id="260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C9B"/>
    <a:srgbClr val="503934"/>
    <a:srgbClr val="7C4D25"/>
    <a:srgbClr val="2C3C4F"/>
    <a:srgbClr val="39464E"/>
    <a:srgbClr val="29C1AF"/>
    <a:srgbClr val="3CD6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99"/>
  </p:normalViewPr>
  <p:slideViewPr>
    <p:cSldViewPr>
      <p:cViewPr>
        <p:scale>
          <a:sx n="101" d="100"/>
          <a:sy n="101" d="100"/>
        </p:scale>
        <p:origin x="-372" y="1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376BA-610B-48A0-96DF-DA333D32E9C6}" type="datetimeFigureOut">
              <a:rPr lang="en-US" smtClean="0"/>
              <a:pPr/>
              <a:t>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AA785-EEBD-4BB7-80C8-35816BC18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5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AA785-EEBD-4BB7-80C8-35816BC18A2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36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AA785-EEBD-4BB7-80C8-35816BC18A2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40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AA785-EEBD-4BB7-80C8-35816BC18A2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41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AA785-EEBD-4BB7-80C8-35816BC18A2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59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AA785-EEBD-4BB7-80C8-35816BC18A2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72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97129-8892-4527-B9B5-28EADF5A0760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58A32-C64F-48FE-9F74-7D1FFF5C519B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CCAD1-252D-44EF-B951-2C3EF1E1B8D5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9ED7-D303-4DD7-9EFB-4DEB198A20E1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655-976F-4B60-BFD7-A21C85921715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A360-1CC1-4DCF-86A5-1A446DB958B0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31B42-CABE-4B2F-90EA-E11C6CD8DA02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68E63-69BD-458C-A5A8-C5FC19FB1F0B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560D-8B6D-4458-A1D3-F697C06A5EBE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3246E-4D3B-46EE-9AF0-FB58E9E24676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9CD-0126-458A-886B-6FC07AA530CC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20B41-2FE8-497A-8AFC-2BF5483874BC}" type="datetime1">
              <a:rPr lang="en-US" smtClean="0"/>
              <a:pPr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F44E5-9FB8-4181-B433-C93897A9A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BC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234000" y="260649"/>
            <a:ext cx="8676000" cy="6372000"/>
          </a:xfrm>
          <a:prstGeom prst="rect">
            <a:avLst/>
          </a:prstGeom>
          <a:solidFill>
            <a:srgbClr val="2C3C4F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t-BR" sz="1200" dirty="0" smtClean="0">
              <a:solidFill>
                <a:schemeClr val="bg1"/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pt-BR" sz="5500" b="1" spc="600" dirty="0" smtClean="0">
              <a:solidFill>
                <a:schemeClr val="bg1"/>
              </a:solidFill>
              <a:latin typeface="+mj-lt"/>
              <a:ea typeface="Andale Mono" charset="0"/>
              <a:cs typeface="Andale Mono" charset="0"/>
            </a:endParaRPr>
          </a:p>
          <a:p>
            <a:pPr marL="0" indent="0" algn="ctr">
              <a:buFont typeface="Arial" pitchFamily="34" charset="0"/>
              <a:buNone/>
            </a:pPr>
            <a:endParaRPr lang="pt-BR" sz="5500" b="1" spc="600" dirty="0">
              <a:solidFill>
                <a:schemeClr val="bg1"/>
              </a:solidFill>
              <a:latin typeface="+mj-lt"/>
              <a:ea typeface="Andale Mono" charset="0"/>
              <a:cs typeface="Andale Mono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sk-SK" sz="5500" b="1" spc="600" dirty="0" smtClean="0">
                <a:solidFill>
                  <a:schemeClr val="bg1"/>
                </a:solidFill>
                <a:latin typeface="+mj-lt"/>
                <a:ea typeface="Andale Mono" charset="0"/>
                <a:cs typeface="Andale Mono" charset="0"/>
              </a:rPr>
              <a:t>Svet </a:t>
            </a:r>
            <a:r>
              <a:rPr lang="sk-SK" sz="5500" b="1" spc="600" dirty="0" err="1" smtClean="0">
                <a:solidFill>
                  <a:schemeClr val="bg1"/>
                </a:solidFill>
                <a:latin typeface="+mj-lt"/>
                <a:ea typeface="Andale Mono" charset="0"/>
                <a:cs typeface="Andale Mono" charset="0"/>
              </a:rPr>
              <a:t>dronov</a:t>
            </a:r>
            <a:endParaRPr lang="pt-BR" sz="5500" b="1" spc="600" dirty="0" smtClean="0">
              <a:solidFill>
                <a:srgbClr val="2C3C4F"/>
              </a:solidFill>
              <a:latin typeface="+mj-lt"/>
              <a:ea typeface="Andale Mono" charset="0"/>
              <a:cs typeface="Andale Mono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pt-BR" u="sng" dirty="0" smtClean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83568" y="3446649"/>
            <a:ext cx="77768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3000" b="1" spc="300" dirty="0">
                <a:solidFill>
                  <a:srgbClr val="54BC9B"/>
                </a:solidFill>
              </a:rPr>
              <a:t>Aplikácie </a:t>
            </a:r>
            <a:r>
              <a:rPr lang="sk-SK" sz="3000" b="1" spc="300" dirty="0" err="1">
                <a:solidFill>
                  <a:srgbClr val="54BC9B"/>
                </a:solidFill>
              </a:rPr>
              <a:t>dronov</a:t>
            </a:r>
            <a:r>
              <a:rPr lang="pt-BR" sz="3000" b="1" spc="300" dirty="0">
                <a:solidFill>
                  <a:srgbClr val="54BC9B"/>
                </a:solidFill>
              </a:rPr>
              <a:t>: </a:t>
            </a:r>
            <a:r>
              <a:rPr lang="sk-SK" sz="3000" b="1" spc="300" dirty="0" smtClean="0">
                <a:solidFill>
                  <a:srgbClr val="54BC9B"/>
                </a:solidFill>
              </a:rPr>
              <a:t>Vedecký výskum</a:t>
            </a:r>
            <a:endParaRPr lang="en-US" sz="3000" b="1" spc="300" dirty="0">
              <a:solidFill>
                <a:srgbClr val="54BC9B"/>
              </a:solidFill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088" y="5865543"/>
            <a:ext cx="1901824" cy="542514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148" y="1798180"/>
            <a:ext cx="825703" cy="76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BC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88"/>
          <a:stretch/>
        </p:blipFill>
        <p:spPr>
          <a:xfrm>
            <a:off x="-13940" y="0"/>
            <a:ext cx="9157940" cy="688088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Retângulo 6"/>
          <p:cNvSpPr/>
          <p:nvPr/>
        </p:nvSpPr>
        <p:spPr>
          <a:xfrm>
            <a:off x="683568" y="3677121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spc="100" dirty="0">
                <a:solidFill>
                  <a:schemeClr val="bg1"/>
                </a:solidFill>
              </a:rPr>
              <a:t>UAV sú obzvlášť užitočné pri prístupe do oblastí, ktoré sú príliš nebezpečné pre lietadlá s posádkou.</a:t>
            </a:r>
            <a:endParaRPr lang="pt-BR" sz="3000" b="1" spc="100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83568" y="404664"/>
            <a:ext cx="52200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b="1" spc="600" dirty="0" smtClean="0">
                <a:solidFill>
                  <a:schemeClr val="bg1"/>
                </a:solidFill>
                <a:ea typeface="Andale Mono" charset="0"/>
                <a:cs typeface="Andale Mono" charset="0"/>
              </a:rPr>
              <a:t>Aplikácie </a:t>
            </a:r>
            <a:r>
              <a:rPr lang="sk-SK" sz="3200" b="1" spc="600" dirty="0" err="1">
                <a:solidFill>
                  <a:schemeClr val="bg1"/>
                </a:solidFill>
                <a:ea typeface="Andale Mono" charset="0"/>
                <a:cs typeface="Andale Mono" charset="0"/>
              </a:rPr>
              <a:t>dronov</a:t>
            </a:r>
            <a:r>
              <a:rPr lang="pt-BR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: </a:t>
            </a:r>
            <a:r>
              <a:rPr lang="sk-SK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Vedecký </a:t>
            </a:r>
            <a:r>
              <a:rPr lang="sk-SK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výskum</a:t>
            </a:r>
            <a:endParaRPr lang="en-US" sz="3200" b="1" spc="600" dirty="0">
              <a:solidFill>
                <a:schemeClr val="bg1"/>
              </a:solidFill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9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BC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234000" y="260649"/>
            <a:ext cx="8676000" cy="6372000"/>
          </a:xfrm>
          <a:prstGeom prst="rect">
            <a:avLst/>
          </a:prstGeom>
          <a:solidFill>
            <a:srgbClr val="2C3C4F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BR" u="sng" dirty="0" smtClean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83567" y="1887243"/>
            <a:ext cx="7776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spc="100" dirty="0">
                <a:solidFill>
                  <a:srgbClr val="54BC9B"/>
                </a:solidFill>
              </a:rPr>
              <a:t>Americká </a:t>
            </a:r>
            <a:r>
              <a:rPr lang="en-US" sz="2800" b="1" spc="100" dirty="0">
                <a:solidFill>
                  <a:srgbClr val="54BC9B"/>
                </a:solidFill>
              </a:rPr>
              <a:t>National Oceanic and Atmospheric Administration </a:t>
            </a:r>
            <a:r>
              <a:rPr lang="pt-BR" sz="2800" b="1" spc="100" dirty="0" smtClean="0">
                <a:solidFill>
                  <a:srgbClr val="54BC9B"/>
                </a:solidFill>
              </a:rPr>
              <a:t>začala </a:t>
            </a:r>
            <a:r>
              <a:rPr lang="pt-BR" sz="2800" b="1" spc="100" dirty="0">
                <a:solidFill>
                  <a:srgbClr val="54BC9B"/>
                </a:solidFill>
              </a:rPr>
              <a:t>používať </a:t>
            </a:r>
            <a:r>
              <a:rPr lang="sk-SK" sz="2800" b="1" spc="100" dirty="0" smtClean="0">
                <a:solidFill>
                  <a:srgbClr val="54BC9B"/>
                </a:solidFill>
              </a:rPr>
              <a:t>UAV</a:t>
            </a:r>
            <a:r>
              <a:rPr lang="pt-BR" sz="2800" b="1" spc="100" dirty="0" smtClean="0">
                <a:solidFill>
                  <a:srgbClr val="54BC9B"/>
                </a:solidFill>
              </a:rPr>
              <a:t> </a:t>
            </a:r>
            <a:r>
              <a:rPr lang="pt-BR" sz="2800" b="1" spc="100" dirty="0">
                <a:solidFill>
                  <a:srgbClr val="54BC9B"/>
                </a:solidFill>
              </a:rPr>
              <a:t>Aerosonde v roku 2006 ako </a:t>
            </a:r>
            <a:r>
              <a:rPr lang="pt-BR" sz="2800" b="1" spc="100" dirty="0" smtClean="0">
                <a:solidFill>
                  <a:srgbClr val="54BC9B"/>
                </a:solidFill>
              </a:rPr>
              <a:t>lovc</a:t>
            </a:r>
            <a:r>
              <a:rPr lang="sk-SK" sz="2800" b="1" spc="100" dirty="0" smtClean="0">
                <a:solidFill>
                  <a:srgbClr val="54BC9B"/>
                </a:solidFill>
              </a:rPr>
              <a:t>a</a:t>
            </a:r>
            <a:r>
              <a:rPr lang="pt-BR" sz="2800" b="1" spc="100" dirty="0" smtClean="0">
                <a:solidFill>
                  <a:srgbClr val="54BC9B"/>
                </a:solidFill>
              </a:rPr>
              <a:t> </a:t>
            </a:r>
            <a:r>
              <a:rPr lang="pt-BR" sz="2800" b="1" spc="100" dirty="0">
                <a:solidFill>
                  <a:srgbClr val="54BC9B"/>
                </a:solidFill>
              </a:rPr>
              <a:t>hurikánov.</a:t>
            </a:r>
            <a:endParaRPr lang="pt-BR" sz="2800" b="1" spc="100" dirty="0">
              <a:solidFill>
                <a:srgbClr val="54BC9B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34000" y="535337"/>
            <a:ext cx="867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Aplikácie </a:t>
            </a:r>
            <a:r>
              <a:rPr lang="sk-SK" sz="3200" b="1" spc="600" dirty="0" err="1">
                <a:solidFill>
                  <a:schemeClr val="bg1"/>
                </a:solidFill>
                <a:ea typeface="Andale Mono" charset="0"/>
                <a:cs typeface="Andale Mono" charset="0"/>
              </a:rPr>
              <a:t>dronov</a:t>
            </a:r>
            <a:r>
              <a:rPr lang="pt-BR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: </a:t>
            </a:r>
            <a:r>
              <a:rPr lang="sk-SK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Vedecký výskum</a:t>
            </a:r>
            <a:endParaRPr lang="en-US" sz="3200" b="1" spc="600" dirty="0">
              <a:solidFill>
                <a:schemeClr val="bg1"/>
              </a:solidFill>
              <a:ea typeface="Andale Mono" charset="0"/>
              <a:cs typeface="Andale Mono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193" y="4004782"/>
            <a:ext cx="3101613" cy="232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8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BC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234000" y="260649"/>
            <a:ext cx="8676000" cy="6372000"/>
          </a:xfrm>
          <a:prstGeom prst="rect">
            <a:avLst/>
          </a:prstGeom>
          <a:solidFill>
            <a:srgbClr val="2C3C4F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pt-BR" u="sng" dirty="0" smtClean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83568" y="2636912"/>
            <a:ext cx="7776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spc="100" dirty="0">
                <a:solidFill>
                  <a:srgbClr val="54BC9B"/>
                </a:solidFill>
              </a:rPr>
              <a:t>Systém s </a:t>
            </a:r>
            <a:r>
              <a:rPr lang="sk-SK" sz="3000" b="1" spc="100" dirty="0" smtClean="0">
                <a:solidFill>
                  <a:srgbClr val="54BC9B"/>
                </a:solidFill>
              </a:rPr>
              <a:t>váhou necelých 16kg</a:t>
            </a:r>
            <a:r>
              <a:rPr lang="pt-BR" sz="3000" b="1" spc="100" dirty="0" smtClean="0">
                <a:solidFill>
                  <a:srgbClr val="54BC9B"/>
                </a:solidFill>
              </a:rPr>
              <a:t> </a:t>
            </a:r>
            <a:r>
              <a:rPr lang="pt-BR" sz="3000" b="1" spc="100" dirty="0">
                <a:solidFill>
                  <a:srgbClr val="54BC9B"/>
                </a:solidFill>
              </a:rPr>
              <a:t>môže </a:t>
            </a:r>
            <a:r>
              <a:rPr lang="sk-SK" sz="3000" b="1" spc="100" dirty="0" smtClean="0">
                <a:solidFill>
                  <a:srgbClr val="54BC9B"/>
                </a:solidFill>
              </a:rPr>
              <a:t>v</a:t>
            </a:r>
            <a:r>
              <a:rPr lang="pt-BR" sz="3000" b="1" spc="100" dirty="0" smtClean="0">
                <a:solidFill>
                  <a:srgbClr val="54BC9B"/>
                </a:solidFill>
              </a:rPr>
              <a:t>let</a:t>
            </a:r>
            <a:r>
              <a:rPr lang="sk-SK" sz="3000" b="1" spc="100" dirty="0" err="1" smtClean="0">
                <a:solidFill>
                  <a:srgbClr val="54BC9B"/>
                </a:solidFill>
              </a:rPr>
              <a:t>ie</a:t>
            </a:r>
            <a:r>
              <a:rPr lang="pt-BR" sz="3000" b="1" spc="100" dirty="0" smtClean="0">
                <a:solidFill>
                  <a:srgbClr val="54BC9B"/>
                </a:solidFill>
              </a:rPr>
              <a:t>ť </a:t>
            </a:r>
            <a:r>
              <a:rPr lang="pt-BR" sz="3000" b="1" spc="100" dirty="0">
                <a:solidFill>
                  <a:srgbClr val="54BC9B"/>
                </a:solidFill>
              </a:rPr>
              <a:t>do hurikánu a </a:t>
            </a:r>
            <a:r>
              <a:rPr lang="sk-SK" sz="3000" b="1" spc="100" dirty="0" smtClean="0">
                <a:solidFill>
                  <a:srgbClr val="54BC9B"/>
                </a:solidFill>
              </a:rPr>
              <a:t>posielať</a:t>
            </a:r>
            <a:r>
              <a:rPr lang="pt-BR" sz="3000" b="1" spc="100" dirty="0" smtClean="0">
                <a:solidFill>
                  <a:srgbClr val="54BC9B"/>
                </a:solidFill>
              </a:rPr>
              <a:t> údaj</a:t>
            </a:r>
            <a:r>
              <a:rPr lang="sk-SK" sz="3000" b="1" spc="100" dirty="0" smtClean="0">
                <a:solidFill>
                  <a:srgbClr val="54BC9B"/>
                </a:solidFill>
              </a:rPr>
              <a:t>e</a:t>
            </a:r>
            <a:r>
              <a:rPr lang="pt-BR" sz="3000" b="1" spc="100" dirty="0" smtClean="0">
                <a:solidFill>
                  <a:srgbClr val="54BC9B"/>
                </a:solidFill>
              </a:rPr>
              <a:t> </a:t>
            </a:r>
            <a:r>
              <a:rPr lang="sk-SK" sz="3000" b="1" spc="100" dirty="0" smtClean="0">
                <a:solidFill>
                  <a:srgbClr val="54BC9B"/>
                </a:solidFill>
              </a:rPr>
              <a:t>z jeho centra v</a:t>
            </a:r>
            <a:r>
              <a:rPr lang="pt-BR" sz="3000" b="1" spc="100" dirty="0" smtClean="0">
                <a:solidFill>
                  <a:srgbClr val="54BC9B"/>
                </a:solidFill>
              </a:rPr>
              <a:t> reáln</a:t>
            </a:r>
            <a:r>
              <a:rPr lang="sk-SK" sz="3000" b="1" spc="100" dirty="0" err="1" smtClean="0">
                <a:solidFill>
                  <a:srgbClr val="54BC9B"/>
                </a:solidFill>
              </a:rPr>
              <a:t>om</a:t>
            </a:r>
            <a:r>
              <a:rPr lang="pt-BR" sz="3000" b="1" spc="100" dirty="0" smtClean="0">
                <a:solidFill>
                  <a:srgbClr val="54BC9B"/>
                </a:solidFill>
              </a:rPr>
              <a:t> čas</a:t>
            </a:r>
            <a:r>
              <a:rPr lang="sk-SK" sz="3000" b="1" spc="100" smtClean="0">
                <a:solidFill>
                  <a:srgbClr val="54BC9B"/>
                </a:solidFill>
              </a:rPr>
              <a:t>e</a:t>
            </a:r>
            <a:r>
              <a:rPr lang="pt-BR" sz="3000" b="1" spc="100" smtClean="0">
                <a:solidFill>
                  <a:srgbClr val="54BC9B"/>
                </a:solidFill>
              </a:rPr>
              <a:t> </a:t>
            </a:r>
            <a:r>
              <a:rPr lang="pt-BR" sz="3000" b="1" spc="100" dirty="0">
                <a:solidFill>
                  <a:srgbClr val="54BC9B"/>
                </a:solidFill>
              </a:rPr>
              <a:t>priamo do Národného centra hurikánov.</a:t>
            </a:r>
            <a:endParaRPr lang="pt-BR" sz="3000" b="1" spc="100" dirty="0">
              <a:solidFill>
                <a:srgbClr val="54BC9B"/>
              </a:solidFill>
            </a:endParaRPr>
          </a:p>
        </p:txBody>
      </p:sp>
      <p:sp>
        <p:nvSpPr>
          <p:cNvPr id="8" name="Retângulo 2"/>
          <p:cNvSpPr/>
          <p:nvPr/>
        </p:nvSpPr>
        <p:spPr>
          <a:xfrm>
            <a:off x="234000" y="535337"/>
            <a:ext cx="867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Aplikácie </a:t>
            </a:r>
            <a:r>
              <a:rPr lang="sk-SK" sz="3200" b="1" spc="600" dirty="0" err="1">
                <a:solidFill>
                  <a:schemeClr val="bg1"/>
                </a:solidFill>
                <a:ea typeface="Andale Mono" charset="0"/>
                <a:cs typeface="Andale Mono" charset="0"/>
              </a:rPr>
              <a:t>dronov</a:t>
            </a:r>
            <a:r>
              <a:rPr lang="pt-BR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: </a:t>
            </a:r>
            <a:r>
              <a:rPr lang="sk-SK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Vedecký výskum</a:t>
            </a:r>
            <a:endParaRPr lang="en-US" sz="3200" b="1" spc="600" dirty="0">
              <a:solidFill>
                <a:schemeClr val="bg1"/>
              </a:solidFill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4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5"/>
          <a:stretch/>
        </p:blipFill>
        <p:spPr>
          <a:xfrm>
            <a:off x="-9252" y="0"/>
            <a:ext cx="9153252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44E5-9FB8-4181-B433-C93897A9A40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Retângulo 6"/>
          <p:cNvSpPr/>
          <p:nvPr/>
        </p:nvSpPr>
        <p:spPr>
          <a:xfrm>
            <a:off x="678942" y="4880133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spc="100" dirty="0" smtClean="0">
                <a:solidFill>
                  <a:schemeClr val="bg1"/>
                </a:solidFill>
              </a:rPr>
              <a:t>NASA </a:t>
            </a:r>
            <a:r>
              <a:rPr lang="pt-BR" sz="3000" b="1" spc="100" dirty="0">
                <a:solidFill>
                  <a:schemeClr val="bg1"/>
                </a:solidFill>
              </a:rPr>
              <a:t>later </a:t>
            </a:r>
            <a:r>
              <a:rPr lang="pt-BR" sz="3000" b="1" spc="100" dirty="0" err="1">
                <a:solidFill>
                  <a:schemeClr val="bg1"/>
                </a:solidFill>
              </a:rPr>
              <a:t>began</a:t>
            </a:r>
            <a:r>
              <a:rPr lang="pt-BR" sz="3000" b="1" spc="100" dirty="0">
                <a:solidFill>
                  <a:schemeClr val="bg1"/>
                </a:solidFill>
              </a:rPr>
              <a:t> </a:t>
            </a:r>
            <a:r>
              <a:rPr lang="pt-BR" sz="3000" b="1" spc="100" dirty="0" err="1">
                <a:solidFill>
                  <a:schemeClr val="bg1"/>
                </a:solidFill>
              </a:rPr>
              <a:t>using</a:t>
            </a:r>
            <a:r>
              <a:rPr lang="pt-BR" sz="3000" b="1" spc="100" dirty="0">
                <a:solidFill>
                  <a:schemeClr val="bg1"/>
                </a:solidFill>
              </a:rPr>
              <a:t> </a:t>
            </a:r>
            <a:r>
              <a:rPr lang="pt-BR" sz="3000" b="1" spc="100" dirty="0" err="1">
                <a:solidFill>
                  <a:schemeClr val="bg1"/>
                </a:solidFill>
              </a:rPr>
              <a:t>the</a:t>
            </a:r>
            <a:r>
              <a:rPr lang="pt-BR" sz="3000" b="1" spc="100" dirty="0">
                <a:solidFill>
                  <a:schemeClr val="bg1"/>
                </a:solidFill>
              </a:rPr>
              <a:t> </a:t>
            </a:r>
            <a:r>
              <a:rPr lang="pt-BR" sz="3000" b="1" spc="100" dirty="0" err="1">
                <a:solidFill>
                  <a:schemeClr val="bg1"/>
                </a:solidFill>
              </a:rPr>
              <a:t>Northrop</a:t>
            </a:r>
            <a:r>
              <a:rPr lang="pt-BR" sz="3000" b="1" spc="100" dirty="0">
                <a:solidFill>
                  <a:schemeClr val="bg1"/>
                </a:solidFill>
              </a:rPr>
              <a:t> </a:t>
            </a:r>
            <a:r>
              <a:rPr lang="pt-BR" sz="3000" b="1" spc="100" dirty="0" err="1">
                <a:solidFill>
                  <a:schemeClr val="bg1"/>
                </a:solidFill>
              </a:rPr>
              <a:t>Grumman</a:t>
            </a:r>
            <a:r>
              <a:rPr lang="pt-BR" sz="3000" b="1" spc="100" dirty="0">
                <a:solidFill>
                  <a:schemeClr val="bg1"/>
                </a:solidFill>
              </a:rPr>
              <a:t> RQ-4 Global </a:t>
            </a:r>
            <a:r>
              <a:rPr lang="pt-BR" sz="3000" b="1" spc="100" dirty="0" err="1">
                <a:solidFill>
                  <a:schemeClr val="bg1"/>
                </a:solidFill>
              </a:rPr>
              <a:t>Hawk</a:t>
            </a:r>
            <a:r>
              <a:rPr lang="pt-BR" sz="3000" b="1" spc="100" dirty="0">
                <a:solidFill>
                  <a:schemeClr val="bg1"/>
                </a:solidFill>
              </a:rPr>
              <a:t> for </a:t>
            </a:r>
            <a:r>
              <a:rPr lang="pt-BR" sz="3000" b="1" spc="100" dirty="0" err="1">
                <a:solidFill>
                  <a:schemeClr val="bg1"/>
                </a:solidFill>
              </a:rPr>
              <a:t>hurricane</a:t>
            </a:r>
            <a:r>
              <a:rPr lang="pt-BR" sz="3000" b="1" spc="100" dirty="0">
                <a:solidFill>
                  <a:schemeClr val="bg1"/>
                </a:solidFill>
              </a:rPr>
              <a:t> </a:t>
            </a:r>
            <a:r>
              <a:rPr lang="pt-BR" sz="3000" b="1" spc="100" dirty="0" err="1">
                <a:solidFill>
                  <a:schemeClr val="bg1"/>
                </a:solidFill>
              </a:rPr>
              <a:t>measurements</a:t>
            </a:r>
            <a:r>
              <a:rPr lang="pt-BR" sz="3000" b="1" spc="1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Retângulo 2"/>
          <p:cNvSpPr/>
          <p:nvPr/>
        </p:nvSpPr>
        <p:spPr>
          <a:xfrm>
            <a:off x="1116170" y="332656"/>
            <a:ext cx="6902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spc="600" dirty="0" err="1">
                <a:solidFill>
                  <a:schemeClr val="bg1"/>
                </a:solidFill>
                <a:ea typeface="Andale Mono" charset="0"/>
                <a:cs typeface="Andale Mono" charset="0"/>
              </a:rPr>
              <a:t>Drone</a:t>
            </a:r>
            <a:r>
              <a:rPr lang="pt-BR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 </a:t>
            </a:r>
            <a:r>
              <a:rPr lang="pt-BR" sz="3200" b="1" spc="600" dirty="0" err="1">
                <a:solidFill>
                  <a:schemeClr val="bg1"/>
                </a:solidFill>
                <a:ea typeface="Andale Mono" charset="0"/>
                <a:cs typeface="Andale Mono" charset="0"/>
              </a:rPr>
              <a:t>Application</a:t>
            </a:r>
            <a:r>
              <a:rPr lang="pt-BR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: </a:t>
            </a:r>
            <a:r>
              <a:rPr lang="pt-BR" sz="3200" b="1" spc="600" dirty="0" err="1">
                <a:solidFill>
                  <a:schemeClr val="bg1"/>
                </a:solidFill>
                <a:ea typeface="Andale Mono" charset="0"/>
                <a:cs typeface="Andale Mono" charset="0"/>
              </a:rPr>
              <a:t>Scientific</a:t>
            </a:r>
            <a:r>
              <a:rPr lang="pt-BR" sz="3200" b="1" spc="600" dirty="0">
                <a:solidFill>
                  <a:schemeClr val="bg1"/>
                </a:solidFill>
                <a:ea typeface="Andale Mono" charset="0"/>
                <a:cs typeface="Andale Mono" charset="0"/>
              </a:rPr>
              <a:t> </a:t>
            </a:r>
            <a:r>
              <a:rPr lang="pt-BR" sz="3200" b="1" spc="600" dirty="0" err="1" smtClean="0">
                <a:solidFill>
                  <a:schemeClr val="bg1"/>
                </a:solidFill>
                <a:ea typeface="Andale Mono" charset="0"/>
                <a:cs typeface="Andale Mono" charset="0"/>
              </a:rPr>
              <a:t>Research</a:t>
            </a:r>
            <a:endParaRPr lang="pt-BR" sz="3200" b="1" spc="600" dirty="0">
              <a:solidFill>
                <a:srgbClr val="2C3C4F"/>
              </a:solidFill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8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117</Words>
  <Application>Microsoft Office PowerPoint</Application>
  <PresentationFormat>Prezentácia na obrazovke (4:3)</PresentationFormat>
  <Paragraphs>23</Paragraphs>
  <Slides>5</Slides>
  <Notes>5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6" baseType="lpstr"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Gamification</dc:title>
  <dc:creator>covan</dc:creator>
  <cp:lastModifiedBy>Zuzana Palkova</cp:lastModifiedBy>
  <cp:revision>35</cp:revision>
  <dcterms:created xsi:type="dcterms:W3CDTF">2017-03-08T21:43:37Z</dcterms:created>
  <dcterms:modified xsi:type="dcterms:W3CDTF">2018-01-28T16:18:59Z</dcterms:modified>
</cp:coreProperties>
</file>